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Chewy"/>
      <p:regular r:id="rId20"/>
    </p:embeddedFont>
    <p:embeddedFont>
      <p:font typeface="Lobster"/>
      <p:regular r:id="rId21"/>
    </p:embeddedFont>
    <p:embeddedFont>
      <p:font typeface="EB Garamond Medium"/>
      <p:regular r:id="rId22"/>
      <p:bold r:id="rId23"/>
      <p:italic r:id="rId24"/>
      <p:boldItalic r:id="rId25"/>
    </p:embeddedFont>
    <p:embeddedFont>
      <p:font typeface="Oswal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8" roundtripDataSignature="AMtx7miTPN6j3cSmwy3glknonmdqU8sz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hewy-regular.fntdata"/><Relationship Id="rId22" Type="http://schemas.openxmlformats.org/officeDocument/2006/relationships/font" Target="fonts/EBGaramondMedium-regular.fntdata"/><Relationship Id="rId21" Type="http://schemas.openxmlformats.org/officeDocument/2006/relationships/font" Target="fonts/Lobster-regular.fntdata"/><Relationship Id="rId24" Type="http://schemas.openxmlformats.org/officeDocument/2006/relationships/font" Target="fonts/EBGaramondMedium-italic.fntdata"/><Relationship Id="rId23" Type="http://schemas.openxmlformats.org/officeDocument/2006/relationships/font" Target="fonts/EBGaramond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regular.fntdata"/><Relationship Id="rId25" Type="http://schemas.openxmlformats.org/officeDocument/2006/relationships/font" Target="fonts/EBGaramondMedium-boldItalic.fntdata"/><Relationship Id="rId28" Type="http://customschemas.google.com/relationships/presentationmetadata" Target="metadata"/><Relationship Id="rId27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6721a6c5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316721a6c5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16721a6c5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316721a6c5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16721a6c5f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16721a6c5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16721a6c5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g316721a6c5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UF2IoK9KXPNG9nyqWRqjiIUwYZXk7TOM/view" TargetMode="External"/><Relationship Id="rId4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rive.google.com/file/d/1y6zXKcf9Fi1cljICrO7ptcTvkPNq5S2j/view" TargetMode="External"/><Relationship Id="rId4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signup.com/go/OCwTYUG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hyperlink" Target="https://forms.gle/EEkceqvkEwXzS8N19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rive.google.com/file/d/1Zy5-fWSDTM5TncyEgHHEL3VtKCfjqB9-/view?usp=drive_link" TargetMode="External"/><Relationship Id="rId4" Type="http://schemas.openxmlformats.org/officeDocument/2006/relationships/hyperlink" Target="https://drive.google.com/file/d/1u95l8vY_g0tNrF94tAHT0BwOcLbYibXh/view?usp=sharing" TargetMode="External"/><Relationship Id="rId5" Type="http://schemas.openxmlformats.org/officeDocument/2006/relationships/hyperlink" Target="https://drive.google.com/file/d/1u95l8vY_g0tNrF94tAHT0BwOcLbYibXh/view?usp=sharing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s://drive.google.com/file/d/1Zy5-fWSDTM5TncyEgHHEL3VtKCfjqB9-/view?usp=drive_link" TargetMode="External"/><Relationship Id="rId8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OABnZekFiaJ5OnaLBj1mZ-4nytxpA8IE/view" TargetMode="External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xWiTcXS41KRh5Kwfm_WxkkLWbBHzY1pi/view" TargetMode="External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9.xml"/><Relationship Id="rId4" Type="http://schemas.openxmlformats.org/officeDocument/2006/relationships/image" Target="../media/image9.png"/><Relationship Id="rId9" Type="http://schemas.openxmlformats.org/officeDocument/2006/relationships/image" Target="../media/image16.png"/><Relationship Id="rId5" Type="http://schemas.openxmlformats.org/officeDocument/2006/relationships/slide" Target="/ppt/slides/slide8.xml"/><Relationship Id="rId6" Type="http://schemas.openxmlformats.org/officeDocument/2006/relationships/image" Target="../media/image7.png"/><Relationship Id="rId7" Type="http://schemas.openxmlformats.org/officeDocument/2006/relationships/hyperlink" Target="https://drive.google.com/file/d/1cuKM0CkDjUiappyO5q3wePwl64X3kP5R/view?usp=sharing" TargetMode="External"/><Relationship Id="rId8" Type="http://schemas.openxmlformats.org/officeDocument/2006/relationships/hyperlink" Target="https://drive.google.com/file/d/1cuKM0CkDjUiappyO5q3wePwl64X3kP5R/view?usp=sharin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rive.google.com/file/d/1cuKM0CkDjUiappyO5q3wePwl64X3kP5R/view?usp=sharing" TargetMode="External"/><Relationship Id="rId4" Type="http://schemas.openxmlformats.org/officeDocument/2006/relationships/hyperlink" Target="https://drive.google.com/file/d/1cuKM0CkDjUiappyO5q3wePwl64X3kP5R/view?usp=sharing" TargetMode="External"/><Relationship Id="rId5" Type="http://schemas.openxmlformats.org/officeDocument/2006/relationships/slide" Target="/ppt/slides/slide6.xml"/><Relationship Id="rId6" Type="http://schemas.openxmlformats.org/officeDocument/2006/relationships/image" Target="../media/image8.png"/><Relationship Id="rId7" Type="http://schemas.openxmlformats.org/officeDocument/2006/relationships/hyperlink" Target="https://drive.google.com/file/d/1cuKM0CkDjUiappyO5q3wePwl64X3kP5R/view?usp=sharing" TargetMode="External"/><Relationship Id="rId8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6.xml"/><Relationship Id="rId4" Type="http://schemas.openxmlformats.org/officeDocument/2006/relationships/image" Target="../media/image8.png"/><Relationship Id="rId5" Type="http://schemas.openxmlformats.org/officeDocument/2006/relationships/hyperlink" Target="http://drive.google.com/file/d/1wLh4VrdLAE7TPzpmWk07h-lYhNN_JKsh/view" TargetMode="External"/><Relationship Id="rId6" Type="http://schemas.openxmlformats.org/officeDocument/2006/relationships/image" Target="../media/image6.png"/><Relationship Id="rId7" Type="http://schemas.openxmlformats.org/officeDocument/2006/relationships/hyperlink" Target="http://drive.google.com/file/d/1fKZS4rbczxX19lnZDPbPXGDqSnuLHw8t/view" TargetMode="External"/><Relationship Id="rId8" Type="http://schemas.openxmlformats.org/officeDocument/2006/relationships/hyperlink" Target="https://drive.google.com/file/d/1cuKM0CkDjUiappyO5q3wePwl64X3kP5R/view?usp=sharin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slide" Target="/ppt/slides/slide6.xml"/><Relationship Id="rId4" Type="http://schemas.openxmlformats.org/officeDocument/2006/relationships/image" Target="../media/image8.png"/><Relationship Id="rId5" Type="http://schemas.openxmlformats.org/officeDocument/2006/relationships/hyperlink" Target="http://drive.google.com/file/d/19s84w51mit8DkH4sPT5dA2kCUjDQjVGA/view" TargetMode="External"/><Relationship Id="rId6" Type="http://schemas.openxmlformats.org/officeDocument/2006/relationships/image" Target="../media/image6.png"/><Relationship Id="rId7" Type="http://schemas.openxmlformats.org/officeDocument/2006/relationships/hyperlink" Target="http://drive.google.com/file/d/1BUo9AZ85MGQf1c8Yu2eCFXvSJZWIboli/view" TargetMode="External"/><Relationship Id="rId8" Type="http://schemas.openxmlformats.org/officeDocument/2006/relationships/hyperlink" Target="https://drive.google.com/file/d/1cuKM0CkDjUiappyO5q3wePwl64X3kP5R/view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821525" y="396175"/>
            <a:ext cx="6879300" cy="13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chemeClr val="accent6"/>
                </a:solidFill>
                <a:latin typeface="Chewy"/>
                <a:ea typeface="Chewy"/>
                <a:cs typeface="Chewy"/>
                <a:sym typeface="Chewy"/>
              </a:rPr>
              <a:t>Seussical Jr Audition Information</a:t>
            </a:r>
            <a:endParaRPr b="0" i="0" sz="3200" u="none" cap="none" strike="noStrike">
              <a:solidFill>
                <a:schemeClr val="accent6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124750" y="3424025"/>
            <a:ext cx="79188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2500" u="none" cap="none" strike="noStrike">
                <a:solidFill>
                  <a:schemeClr val="lt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Here are the 5 steps to audition for the musical. </a:t>
            </a:r>
            <a:endParaRPr b="0" i="0" sz="2500" u="none" cap="none" strike="noStrike">
              <a:solidFill>
                <a:schemeClr val="lt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2500" u="none" cap="none" strike="noStrike">
                <a:solidFill>
                  <a:schemeClr val="lt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You MUST complete all of them to be eligible to audition.</a:t>
            </a:r>
            <a:endParaRPr b="0" i="0" sz="2500" u="none" cap="none" strike="noStrike">
              <a:solidFill>
                <a:schemeClr val="lt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i="0" sz="2500" u="none" cap="none" strike="noStrike">
              <a:solidFill>
                <a:schemeClr val="lt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9613" y="1248875"/>
            <a:ext cx="4317974" cy="201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16721a6c5f_0_27"/>
          <p:cNvSpPr txBox="1"/>
          <p:nvPr/>
        </p:nvSpPr>
        <p:spPr>
          <a:xfrm>
            <a:off x="77375" y="202250"/>
            <a:ext cx="8780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sz="3500">
                <a:solidFill>
                  <a:srgbClr val="FFFF00"/>
                </a:solidFill>
                <a:latin typeface="Chewy"/>
                <a:ea typeface="Chewy"/>
                <a:cs typeface="Chewy"/>
                <a:sym typeface="Chewy"/>
              </a:rPr>
              <a:t>What will happen in the Audition?</a:t>
            </a:r>
            <a:r>
              <a:rPr b="1" i="0" lang="en" sz="1700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g316721a6c5f_0_27" title="IMG_2284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2600" y="1446750"/>
            <a:ext cx="4301488" cy="298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6721a6c5f_0_15"/>
          <p:cNvSpPr txBox="1"/>
          <p:nvPr/>
        </p:nvSpPr>
        <p:spPr>
          <a:xfrm>
            <a:off x="218900" y="228725"/>
            <a:ext cx="8780100" cy="28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" sz="35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rPr>
              <a:t>Parents Please Watch</a:t>
            </a:r>
            <a:endParaRPr i="0" sz="1300" u="none" cap="none" strike="noStrike">
              <a:solidFill>
                <a:schemeClr val="lt1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sz="2600">
              <a:solidFill>
                <a:srgbClr val="FFFF00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sz="2600">
              <a:solidFill>
                <a:srgbClr val="FFFF00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pic>
        <p:nvPicPr>
          <p:cNvPr id="137" name="Google Shape;137;g316721a6c5f_0_15" title="IMG_2283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2163" y="1211975"/>
            <a:ext cx="5099676" cy="352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/>
          <p:nvPr/>
        </p:nvSpPr>
        <p:spPr>
          <a:xfrm>
            <a:off x="218900" y="228725"/>
            <a:ext cx="8780100" cy="31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" sz="3500" u="none" cap="none" strike="noStrike">
                <a:solidFill>
                  <a:srgbClr val="FFFF00"/>
                </a:solidFill>
                <a:latin typeface="Impact"/>
                <a:ea typeface="Impact"/>
                <a:cs typeface="Impact"/>
                <a:sym typeface="Impact"/>
              </a:rPr>
              <a:t>Step </a:t>
            </a:r>
            <a:r>
              <a:rPr b="1" lang="en" sz="3500">
                <a:solidFill>
                  <a:srgbClr val="FFFF00"/>
                </a:solidFill>
                <a:latin typeface="Impact"/>
                <a:ea typeface="Impact"/>
                <a:cs typeface="Impact"/>
                <a:sym typeface="Impact"/>
              </a:rPr>
              <a:t>4</a:t>
            </a:r>
            <a:endParaRPr b="0" i="0" sz="13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Sign up for a group audition time by Monday, December 11th. </a:t>
            </a:r>
            <a:endParaRPr b="1" sz="17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2250">
                <a:solidFill>
                  <a:srgbClr val="FFFF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https://signup.com/go/OCwTYUG</a:t>
            </a:r>
            <a:endParaRPr b="1" sz="2600">
              <a:solidFill>
                <a:srgbClr val="FFFF00"/>
              </a:solidFill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sz="2600">
              <a:solidFill>
                <a:srgbClr val="FFFF00"/>
              </a:solidFill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</p:txBody>
      </p:sp>
      <p:pic>
        <p:nvPicPr>
          <p:cNvPr id="143" name="Google Shape;14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8153" y="2258725"/>
            <a:ext cx="1779549" cy="177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 txBox="1"/>
          <p:nvPr/>
        </p:nvSpPr>
        <p:spPr>
          <a:xfrm>
            <a:off x="163800" y="204500"/>
            <a:ext cx="88164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3500" u="none" cap="none" strike="noStrike">
                <a:solidFill>
                  <a:srgbClr val="FFFF00"/>
                </a:solidFill>
                <a:latin typeface="Impact"/>
                <a:ea typeface="Impact"/>
                <a:cs typeface="Impact"/>
                <a:sym typeface="Impact"/>
              </a:rPr>
              <a:t>Step </a:t>
            </a:r>
            <a:r>
              <a:rPr b="1" lang="en" sz="3500">
                <a:solidFill>
                  <a:srgbClr val="FFFF00"/>
                </a:solidFill>
                <a:latin typeface="Impact"/>
                <a:ea typeface="Impact"/>
                <a:cs typeface="Impact"/>
                <a:sym typeface="Impact"/>
              </a:rPr>
              <a:t>5</a:t>
            </a:r>
            <a:endParaRPr b="1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Complete the Google Audition Form ONLINE and</a:t>
            </a:r>
            <a:endParaRPr b="1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upload a full face, head, and shoulders photo of your student,</a:t>
            </a:r>
            <a:endParaRPr b="1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 later than Monday, December </a:t>
            </a:r>
            <a:r>
              <a:rPr b="1" lang="en" sz="1700">
                <a:solidFill>
                  <a:schemeClr val="lt1"/>
                </a:solidFill>
              </a:rPr>
              <a:t>9</a:t>
            </a:r>
            <a:r>
              <a:rPr b="1" i="0" lang="en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th.    </a:t>
            </a:r>
            <a:endParaRPr b="1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**No LATE signups will be accepted. **</a:t>
            </a:r>
            <a:endParaRPr b="1" i="1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8749" y="2410375"/>
            <a:ext cx="2066500" cy="205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"/>
          <p:cNvSpPr txBox="1"/>
          <p:nvPr/>
        </p:nvSpPr>
        <p:spPr>
          <a:xfrm>
            <a:off x="981000" y="4587900"/>
            <a:ext cx="7029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Google Form Sign Up: </a:t>
            </a:r>
            <a:r>
              <a:rPr lang="en" sz="1700" u="sng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https://forms.gle/EEkceqvkEwXzS8N19</a:t>
            </a:r>
            <a:endParaRPr sz="1700">
              <a:solidFill>
                <a:srgbClr val="FFFF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/>
          <p:nvPr/>
        </p:nvSpPr>
        <p:spPr>
          <a:xfrm>
            <a:off x="1081450" y="717375"/>
            <a:ext cx="6459145" cy="29452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Chewy"/>
              </a:rPr>
              <a:t>Remember practice makes                           </a:t>
            </a:r>
            <a:br>
              <a:rPr b="0" i="0">
                <a:ln cap="flat" cmpd="sng" w="38100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Chewy"/>
              </a:rPr>
            </a:br>
            <a:r>
              <a:rPr b="0" i="0">
                <a:ln cap="flat" cmpd="sng" w="38100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Chewy"/>
              </a:rPr>
              <a:t>        Permeant, NOT Perfect!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/>
          <p:nvPr/>
        </p:nvSpPr>
        <p:spPr>
          <a:xfrm>
            <a:off x="779052" y="97800"/>
            <a:ext cx="7918200" cy="3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rPr>
              <a:t>Important Information!</a:t>
            </a:r>
            <a:endParaRPr b="0" i="0" sz="3600" u="none" cap="none" strike="noStrike">
              <a:solidFill>
                <a:schemeClr val="lt1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chemeClr val="accent6"/>
                </a:solidFill>
                <a:latin typeface="Chewy"/>
                <a:ea typeface="Chewy"/>
                <a:cs typeface="Chewy"/>
                <a:sym typeface="Chewy"/>
              </a:rPr>
              <a:t>If you make the cast our</a:t>
            </a:r>
            <a:endParaRPr b="0" i="0" sz="3200" u="none" cap="none" strike="noStrike">
              <a:solidFill>
                <a:schemeClr val="accent6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rPr>
              <a:t>First practice and Mandatory Parent meeting</a:t>
            </a:r>
            <a:endParaRPr b="0" i="0" sz="3200" u="none" cap="none" strike="noStrike">
              <a:solidFill>
                <a:schemeClr val="lt1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FFFF00"/>
                </a:solidFill>
                <a:latin typeface="Chewy"/>
                <a:ea typeface="Chewy"/>
                <a:cs typeface="Chewy"/>
                <a:sym typeface="Chewy"/>
              </a:rPr>
              <a:t>Will be 12/</a:t>
            </a:r>
            <a:r>
              <a:rPr b="0" i="0" lang="en" sz="3200" u="none" cap="none" strike="noStrike">
                <a:solidFill>
                  <a:schemeClr val="accent6"/>
                </a:solidFill>
                <a:latin typeface="Chewy"/>
                <a:ea typeface="Chewy"/>
                <a:cs typeface="Chewy"/>
                <a:sym typeface="Chewy"/>
              </a:rPr>
              <a:t>17/2024 </a:t>
            </a:r>
            <a:endParaRPr b="0" i="0" sz="3200" u="none" cap="none" strike="noStrike">
              <a:solidFill>
                <a:schemeClr val="accent6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chemeClr val="accent6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b="0" i="0" lang="en" sz="3200" u="none" cap="none" strike="noStrike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rPr>
              <a:t>3:00-5:00pm practice</a:t>
            </a:r>
            <a:endParaRPr b="0" i="0" sz="3200" u="none" cap="none" strike="noStrike">
              <a:solidFill>
                <a:schemeClr val="lt1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rPr>
              <a:t>5:00 p.m. Mandatory Parent Meeting</a:t>
            </a:r>
            <a:endParaRPr b="0" i="0" sz="3200" u="none" cap="none" strike="noStrike">
              <a:solidFill>
                <a:schemeClr val="lt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62" name="Google Shape;62;p2"/>
          <p:cNvSpPr txBox="1"/>
          <p:nvPr/>
        </p:nvSpPr>
        <p:spPr>
          <a:xfrm>
            <a:off x="2237200" y="3487375"/>
            <a:ext cx="50019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 Dates are Friday, April 25th at 6:30 pm,</a:t>
            </a:r>
            <a:endParaRPr b="1" i="0" sz="17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Saturday, April 26th at 2 pm.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" name="Google Shape;63;p2"/>
          <p:cNvCxnSpPr/>
          <p:nvPr/>
        </p:nvCxnSpPr>
        <p:spPr>
          <a:xfrm>
            <a:off x="2210425" y="867150"/>
            <a:ext cx="49479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ashDot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/>
          <p:nvPr/>
        </p:nvSpPr>
        <p:spPr>
          <a:xfrm>
            <a:off x="3687150" y="440200"/>
            <a:ext cx="5346900" cy="31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" sz="3500" u="none" cap="none" strike="noStrike">
                <a:solidFill>
                  <a:srgbClr val="FFFF00"/>
                </a:solidFill>
                <a:latin typeface="Impact"/>
                <a:ea typeface="Impact"/>
                <a:cs typeface="Impact"/>
                <a:sym typeface="Impact"/>
              </a:rPr>
              <a:t>Step </a:t>
            </a:r>
            <a:r>
              <a:rPr b="1" lang="en" sz="3500">
                <a:solidFill>
                  <a:srgbClr val="FFFF00"/>
                </a:solidFill>
                <a:latin typeface="Impact"/>
                <a:ea typeface="Impact"/>
                <a:cs typeface="Impact"/>
                <a:sym typeface="Impact"/>
              </a:rPr>
              <a:t>1</a:t>
            </a:r>
            <a:endParaRPr b="1" i="0" sz="3500" u="none" cap="none" strike="noStrike">
              <a:solidFill>
                <a:srgbClr val="FFFF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over the performance and rehearsal dates to ensure you can make the commitment.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u="sng" cap="none" strike="noStrike">
                <a:solidFill>
                  <a:schemeClr val="hlink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Seussical Jr 2025 Rehearsal Calendar</a:t>
            </a:r>
            <a:r>
              <a:rPr b="1" i="0" lang="en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</a:rPr>
              <a:t>Click on the calendar to download as a PDF</a:t>
            </a:r>
            <a:endParaRPr b="1" sz="18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  </a:t>
            </a:r>
            <a:r>
              <a:rPr b="1" i="0" lang="en" sz="1300" u="none" cap="none" strike="noStrike">
                <a:solidFill>
                  <a:schemeClr val="dk1"/>
                </a:solidFill>
                <a:highlight>
                  <a:schemeClr val="accent6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 b="0" i="0" sz="1800" u="none" cap="none" strike="noStrike">
              <a:solidFill>
                <a:schemeClr val="dk1"/>
              </a:solidFill>
              <a:highlight>
                <a:schemeClr val="accent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2000" y="3337825"/>
            <a:ext cx="1430775" cy="117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00" y="203424"/>
            <a:ext cx="3484900" cy="450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g316721a6c5f_0_32" title="IMG_2281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000" y="1095800"/>
            <a:ext cx="4988050" cy="341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316721a6c5f_0_32"/>
          <p:cNvSpPr txBox="1"/>
          <p:nvPr/>
        </p:nvSpPr>
        <p:spPr>
          <a:xfrm>
            <a:off x="786325" y="278150"/>
            <a:ext cx="3995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FFFF00"/>
                </a:solidFill>
                <a:latin typeface="Chewy"/>
                <a:ea typeface="Chewy"/>
                <a:cs typeface="Chewy"/>
                <a:sym typeface="Chewy"/>
              </a:rPr>
              <a:t>Where do I start?</a:t>
            </a:r>
            <a:endParaRPr b="1" sz="3500">
              <a:solidFill>
                <a:srgbClr val="FFFF00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77" name="Google Shape;77;g316721a6c5f_0_32"/>
          <p:cNvSpPr txBox="1"/>
          <p:nvPr/>
        </p:nvSpPr>
        <p:spPr>
          <a:xfrm>
            <a:off x="5681275" y="320325"/>
            <a:ext cx="3000000" cy="29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00"/>
                </a:solidFill>
                <a:latin typeface="Chewy"/>
                <a:ea typeface="Chewy"/>
                <a:cs typeface="Chewy"/>
                <a:sym typeface="Chewy"/>
              </a:rPr>
              <a:t>Step 2</a:t>
            </a:r>
            <a:endParaRPr sz="2800">
              <a:solidFill>
                <a:srgbClr val="FFFF00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ctr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rPr>
              <a:t>Please watch all the videos and review this information with your grown up.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16721a6c5f_0_21"/>
          <p:cNvSpPr txBox="1"/>
          <p:nvPr/>
        </p:nvSpPr>
        <p:spPr>
          <a:xfrm>
            <a:off x="77375" y="202250"/>
            <a:ext cx="8780100" cy="12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500">
                <a:solidFill>
                  <a:srgbClr val="FFFF00"/>
                </a:solidFill>
                <a:latin typeface="Chewy"/>
                <a:ea typeface="Chewy"/>
                <a:cs typeface="Chewy"/>
                <a:sym typeface="Chewy"/>
              </a:rPr>
              <a:t>Step 3: </a:t>
            </a:r>
            <a:r>
              <a:rPr b="1" lang="en" sz="3500">
                <a:solidFill>
                  <a:srgbClr val="EA9999"/>
                </a:solidFill>
                <a:latin typeface="Chewy"/>
                <a:ea typeface="Chewy"/>
                <a:cs typeface="Chewy"/>
                <a:sym typeface="Chewy"/>
              </a:rPr>
              <a:t>What do I need to learn? </a:t>
            </a:r>
            <a:endParaRPr b="1" i="0" sz="3500" cap="none" strike="noStrike">
              <a:solidFill>
                <a:srgbClr val="EA9999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cap="none" strike="noStrike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rPr>
              <a:t>   </a:t>
            </a:r>
            <a:endParaRPr i="0" sz="1500" u="none" cap="none" strike="noStrike">
              <a:solidFill>
                <a:schemeClr val="dk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pic>
        <p:nvPicPr>
          <p:cNvPr id="83" name="Google Shape;83;g316721a6c5f_0_21" title="IMG_2282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5404" y="1195200"/>
            <a:ext cx="4824499" cy="3340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"/>
          <p:cNvSpPr txBox="1"/>
          <p:nvPr/>
        </p:nvSpPr>
        <p:spPr>
          <a:xfrm>
            <a:off x="181950" y="-110725"/>
            <a:ext cx="8780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" sz="3500" u="none" cap="none" strike="noStrike">
                <a:solidFill>
                  <a:srgbClr val="FFFF00"/>
                </a:solidFill>
                <a:latin typeface="Impact"/>
                <a:ea typeface="Impact"/>
                <a:cs typeface="Impact"/>
                <a:sym typeface="Impact"/>
              </a:rPr>
              <a:t>Step </a:t>
            </a:r>
            <a:r>
              <a:rPr b="1" lang="en" sz="3500">
                <a:solidFill>
                  <a:srgbClr val="FFFF00"/>
                </a:solidFill>
                <a:latin typeface="Impact"/>
                <a:ea typeface="Impact"/>
                <a:cs typeface="Impact"/>
                <a:sym typeface="Impact"/>
              </a:rPr>
              <a:t>3</a:t>
            </a:r>
            <a:endParaRPr b="1" i="0" sz="13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your audition, You MUST learn and memorize one song and one poem</a:t>
            </a:r>
            <a:endParaRPr b="1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 </a:t>
            </a:r>
            <a:r>
              <a:rPr b="1" lang="en" sz="1700">
                <a:solidFill>
                  <a:srgbClr val="FFFFFF"/>
                </a:solidFill>
              </a:rPr>
              <a:t>click on the picture below</a:t>
            </a:r>
            <a:r>
              <a:rPr b="1" i="0" lang="en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to select your song and poem. </a:t>
            </a:r>
            <a:endParaRPr b="1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7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61400" y="1386322"/>
            <a:ext cx="1733950" cy="180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7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9199" y="1386332"/>
            <a:ext cx="2130451" cy="180045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7"/>
          <p:cNvSpPr txBox="1"/>
          <p:nvPr/>
        </p:nvSpPr>
        <p:spPr>
          <a:xfrm>
            <a:off x="75875" y="3898025"/>
            <a:ext cx="7983600" cy="7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7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Audition Poems and Lyrics: Click on the link below.</a:t>
            </a:r>
            <a:endParaRPr b="1" i="0" sz="17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u="sng">
                <a:solidFill>
                  <a:srgbClr val="FFFF00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https://drive.google.com/file/d/1cuKM0CkDjUiappyO5q3wePwl64X3kP5R/view?usp=sharing</a:t>
            </a:r>
            <a:endParaRPr b="1">
              <a:solidFill>
                <a:srgbClr val="FFFF00"/>
              </a:solidFill>
            </a:endParaRPr>
          </a:p>
        </p:txBody>
      </p:sp>
      <p:pic>
        <p:nvPicPr>
          <p:cNvPr id="92" name="Google Shape;92;p7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44525" y="1283850"/>
            <a:ext cx="1852775" cy="2394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"/>
          <p:cNvSpPr txBox="1"/>
          <p:nvPr/>
        </p:nvSpPr>
        <p:spPr>
          <a:xfrm>
            <a:off x="0" y="155800"/>
            <a:ext cx="84591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" sz="2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You must </a:t>
            </a:r>
            <a:r>
              <a:rPr b="1" i="0" lang="en" sz="23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select and </a:t>
            </a:r>
            <a:r>
              <a:rPr b="1" lang="en" sz="2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MEMORIZE one </a:t>
            </a:r>
            <a:r>
              <a:rPr b="1" i="0" lang="en" sz="23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of the </a:t>
            </a:r>
            <a:r>
              <a:rPr b="1" lang="en" sz="2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pre selected</a:t>
            </a:r>
            <a:r>
              <a:rPr b="1" lang="en" sz="2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i="0" lang="en" sz="23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poems below.</a:t>
            </a:r>
            <a:endParaRPr b="1" i="0" sz="20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2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8"/>
          <p:cNvSpPr txBox="1"/>
          <p:nvPr/>
        </p:nvSpPr>
        <p:spPr>
          <a:xfrm>
            <a:off x="0" y="723300"/>
            <a:ext cx="9144000" cy="11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Audition Poems and Lyrics: Click on the link below.</a:t>
            </a:r>
            <a:endParaRPr b="1" i="0" sz="1600" u="none" cap="none" strike="noStrike">
              <a:solidFill>
                <a:schemeClr val="dk1"/>
              </a:solidFill>
              <a:highlight>
                <a:srgbClr val="00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sz="1600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</a:t>
            </a:r>
            <a:r>
              <a:rPr b="1" lang="en" sz="1500" u="sng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e/d/1cuKM0CkDjUiappyO5q3wePwl64X3kP5R/view?usp=sharing</a:t>
            </a:r>
            <a:endParaRPr b="1" sz="1500">
              <a:solidFill>
                <a:schemeClr val="accent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300" u="none" cap="none" strike="noStrike">
              <a:solidFill>
                <a:srgbClr val="000000"/>
              </a:solidFill>
              <a:highlight>
                <a:schemeClr val="accent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8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73472" y="-1"/>
            <a:ext cx="614120" cy="72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8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04450" y="1576025"/>
            <a:ext cx="2647400" cy="344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 txBox="1"/>
          <p:nvPr/>
        </p:nvSpPr>
        <p:spPr>
          <a:xfrm>
            <a:off x="4250550" y="2166050"/>
            <a:ext cx="4730400" cy="12459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One Feather Tail</a:t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(backtrack, you will use this for your audition)</a:t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9"/>
          <p:cNvSpPr txBox="1"/>
          <p:nvPr/>
        </p:nvSpPr>
        <p:spPr>
          <a:xfrm>
            <a:off x="247100" y="2166050"/>
            <a:ext cx="3589500" cy="1223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One Feather Tail (with words)</a:t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9"/>
          <p:cNvSpPr txBox="1"/>
          <p:nvPr/>
        </p:nvSpPr>
        <p:spPr>
          <a:xfrm>
            <a:off x="1015050" y="1043875"/>
            <a:ext cx="71139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your audition, You MUST learn and MEMORIZE one of the song</a:t>
            </a:r>
            <a:r>
              <a:rPr b="1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 b="1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There are two tracks for each piece, One with words and one without words. </a:t>
            </a:r>
            <a:endParaRPr b="1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will audition  with the backtrack (no words).</a:t>
            </a:r>
            <a:endParaRPr b="1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9"/>
          <p:cNvSpPr txBox="1"/>
          <p:nvPr/>
        </p:nvSpPr>
        <p:spPr>
          <a:xfrm>
            <a:off x="460350" y="0"/>
            <a:ext cx="8223300" cy="11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" sz="3100" u="none" cap="none" strike="noStrike">
                <a:solidFill>
                  <a:srgbClr val="FFFF00"/>
                </a:solidFill>
                <a:latin typeface="Chewy"/>
                <a:ea typeface="Chewy"/>
                <a:cs typeface="Chewy"/>
                <a:sym typeface="Chewy"/>
              </a:rPr>
              <a:t>Song Choice 1: </a:t>
            </a:r>
            <a:endParaRPr b="0" i="0" sz="3100" u="none" cap="none" strike="noStrike">
              <a:solidFill>
                <a:srgbClr val="FFFF00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2500" u="none" cap="none" strike="noStrike">
                <a:solidFill>
                  <a:srgbClr val="FFFF00"/>
                </a:solidFill>
                <a:latin typeface="Chewy"/>
                <a:ea typeface="Chewy"/>
                <a:cs typeface="Chewy"/>
                <a:sym typeface="Chewy"/>
              </a:rPr>
              <a:t>The One Feather Tail of Ms. Gertrude McFuzz</a:t>
            </a:r>
            <a:endParaRPr b="0" i="0" sz="2500" u="none" cap="none" strike="noStrike">
              <a:solidFill>
                <a:srgbClr val="FFFF00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pic>
        <p:nvPicPr>
          <p:cNvPr id="109" name="Google Shape;109;p9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2372" y="223049"/>
            <a:ext cx="614120" cy="72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9" title="VC-The-One-Feather-Tail-of-Ms.mp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47125" y="27417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9" title="kc-The-One-Feather-Tail-of-Ms.mp3">
            <a:hlinkClick r:id="rId7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75600" y="2871025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9"/>
          <p:cNvSpPr txBox="1"/>
          <p:nvPr/>
        </p:nvSpPr>
        <p:spPr>
          <a:xfrm>
            <a:off x="0" y="4006525"/>
            <a:ext cx="8769300" cy="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Audition Poems and Lyrics: Click on the link below.</a:t>
            </a:r>
            <a:endParaRPr b="1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u="sng">
                <a:solidFill>
                  <a:schemeClr val="accent6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https://drive.google.com/file/d/1cuKM0CkDjUiappyO5q3wePwl64X3kP5R/view?usp=sharing</a:t>
            </a:r>
            <a:endParaRPr b="1">
              <a:solidFill>
                <a:schemeClr val="accent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highlight>
                <a:schemeClr val="accent6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0"/>
          <p:cNvGrpSpPr/>
          <p:nvPr/>
        </p:nvGrpSpPr>
        <p:grpSpPr>
          <a:xfrm>
            <a:off x="247100" y="2242250"/>
            <a:ext cx="7816600" cy="1491600"/>
            <a:chOff x="247100" y="2318450"/>
            <a:chExt cx="7816600" cy="1491600"/>
          </a:xfrm>
        </p:grpSpPr>
        <p:sp>
          <p:nvSpPr>
            <p:cNvPr id="118" name="Google Shape;118;p10"/>
            <p:cNvSpPr txBox="1"/>
            <p:nvPr/>
          </p:nvSpPr>
          <p:spPr>
            <a:xfrm>
              <a:off x="4025700" y="2318450"/>
              <a:ext cx="4038000" cy="1488900"/>
            </a:xfrm>
            <a:prstGeom prst="rect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Alone in the Universe</a:t>
              </a:r>
              <a:r>
                <a:rPr lang="en" sz="170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 </a:t>
              </a:r>
              <a:endParaRPr i="0" sz="17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" sz="1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(backtrack, you will use this for your audition)</a:t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sz="12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sz="12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0"/>
            <p:cNvSpPr txBox="1"/>
            <p:nvPr/>
          </p:nvSpPr>
          <p:spPr>
            <a:xfrm>
              <a:off x="247100" y="2318450"/>
              <a:ext cx="3589500" cy="1491600"/>
            </a:xfrm>
            <a:prstGeom prst="rect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Alone in the Universe</a:t>
              </a:r>
              <a:r>
                <a:rPr i="0" lang="en" sz="1700" cap="none" strike="noStrike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 </a:t>
              </a:r>
              <a:endParaRPr i="0" sz="1700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(with words)</a:t>
              </a:r>
              <a:endParaRPr b="0" i="0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sz="12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sz="500">
                <a:solidFill>
                  <a:schemeClr val="lt1"/>
                </a:solidFill>
              </a:endParaRPr>
            </a:p>
          </p:txBody>
        </p:sp>
      </p:grpSp>
      <p:sp>
        <p:nvSpPr>
          <p:cNvPr id="120" name="Google Shape;120;p10"/>
          <p:cNvSpPr txBox="1"/>
          <p:nvPr/>
        </p:nvSpPr>
        <p:spPr>
          <a:xfrm>
            <a:off x="108400" y="1000750"/>
            <a:ext cx="71139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your audition, You MUST learn and MEMORIZE one song</a:t>
            </a:r>
            <a:r>
              <a:rPr b="1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 b="1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There are two tracks for each piece,  One with words and one without words. </a:t>
            </a:r>
            <a:endParaRPr b="1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will audition with the backtrack (no words).</a:t>
            </a:r>
            <a:endParaRPr b="1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0"/>
          <p:cNvSpPr txBox="1"/>
          <p:nvPr/>
        </p:nvSpPr>
        <p:spPr>
          <a:xfrm>
            <a:off x="825525" y="322450"/>
            <a:ext cx="6022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" sz="3500" u="none" cap="none" strike="noStrike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Song Choice 2: </a:t>
            </a:r>
            <a:r>
              <a:rPr lang="en" sz="2800">
                <a:solidFill>
                  <a:srgbClr val="FFFF00"/>
                </a:solidFill>
                <a:latin typeface="Impact"/>
                <a:ea typeface="Impact"/>
                <a:cs typeface="Impact"/>
                <a:sym typeface="Impact"/>
              </a:rPr>
              <a:t>Alone in the Universe </a:t>
            </a:r>
            <a:endParaRPr i="0" sz="4600" u="none" cap="none" strike="noStrike">
              <a:solidFill>
                <a:srgbClr val="FFFF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22" name="Google Shape;122;p10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88497" y="149899"/>
            <a:ext cx="614120" cy="72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0" title="VC-Alone-in-the-Universe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70325" y="3073223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0" title="KC-Alone-in-the-Universe.mp3">
            <a:hlinkClick r:id="rId7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89200" y="3151348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0"/>
          <p:cNvSpPr txBox="1"/>
          <p:nvPr/>
        </p:nvSpPr>
        <p:spPr>
          <a:xfrm>
            <a:off x="0" y="4006525"/>
            <a:ext cx="8769300" cy="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Audition Poems and Lyrics: Click on the link below.</a:t>
            </a:r>
            <a:endParaRPr b="1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u="sng">
                <a:solidFill>
                  <a:schemeClr val="accent6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https://drive.google.com/file/d/1cuKM0CkDjUiappyO5q3wePwl64X3kP5R/view?usp=sharing</a:t>
            </a:r>
            <a:endParaRPr b="1">
              <a:solidFill>
                <a:schemeClr val="accent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highlight>
                <a:schemeClr val="accent6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